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0" r:id="rId8"/>
    <p:sldId id="261" r:id="rId9"/>
    <p:sldId id="270" r:id="rId10"/>
    <p:sldId id="271" r:id="rId11"/>
    <p:sldId id="263" r:id="rId12"/>
    <p:sldId id="269" r:id="rId13"/>
    <p:sldId id="272" r:id="rId14"/>
    <p:sldId id="266" r:id="rId15"/>
    <p:sldId id="264" r:id="rId16"/>
    <p:sldId id="267" r:id="rId17"/>
    <p:sldId id="265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359F88-6AA9-4E59-8B82-A2D20BC7EFB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C0C3BE-150B-4CF4-930E-37872E7B3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VVV 2016 Reunion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Host, Chad </a:t>
            </a:r>
            <a:r>
              <a:rPr lang="en-US" dirty="0" err="1" smtClean="0"/>
              <a:t>Bugos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sz="4400" b="1" dirty="0" smtClean="0">
                <a:latin typeface="Lucida Calligraphy" pitchFamily="66" charset="0"/>
              </a:rPr>
              <a:t>Bentonville, Arkansas</a:t>
            </a:r>
            <a:endParaRPr lang="en-US" sz="4400" b="1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0716_0945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0"/>
            <a:ext cx="8331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324600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Relaxing on the square:  Ellen, Ken, Harold,  Sybil, Norma and Fred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" y="171450"/>
            <a:ext cx="3175000" cy="2878451"/>
          </a:xfrm>
          <a:prstGeom prst="rect">
            <a:avLst/>
          </a:prstGeom>
        </p:spPr>
      </p:pic>
      <p:pic>
        <p:nvPicPr>
          <p:cNvPr id="3" name="Picture 2" descr="20160716_130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24599" y="4000501"/>
            <a:ext cx="2552699" cy="2552699"/>
          </a:xfrm>
          <a:prstGeom prst="rect">
            <a:avLst/>
          </a:prstGeom>
        </p:spPr>
      </p:pic>
      <p:pic>
        <p:nvPicPr>
          <p:cNvPr id="5" name="Picture 4" descr="20160716_133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685800"/>
            <a:ext cx="3149600" cy="2657475"/>
          </a:xfrm>
          <a:prstGeom prst="rect">
            <a:avLst/>
          </a:prstGeom>
        </p:spPr>
      </p:pic>
      <p:pic>
        <p:nvPicPr>
          <p:cNvPr id="7" name="Picture 6" descr="20160716_131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58" y="3429000"/>
            <a:ext cx="2617850" cy="2438400"/>
          </a:xfrm>
          <a:prstGeom prst="rect">
            <a:avLst/>
          </a:prstGeom>
        </p:spPr>
      </p:pic>
      <p:pic>
        <p:nvPicPr>
          <p:cNvPr id="8" name="Picture 7" descr="20160716_131917_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3733800"/>
            <a:ext cx="2579511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04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Buffalo hide used as a calendar.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The Banquet</a:t>
            </a:r>
            <a:endParaRPr lang="en-US" sz="2000" dirty="0">
              <a:latin typeface="Lucida Calligraphy" pitchFamily="66" charset="0"/>
            </a:endParaRPr>
          </a:p>
        </p:txBody>
      </p:sp>
      <p:pic>
        <p:nvPicPr>
          <p:cNvPr id="3" name="Picture 2" descr="IMG_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4676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66666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76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The Memorial service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7" name="Picture 6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257800" cy="3505707"/>
          </a:xfrm>
          <a:prstGeom prst="rect">
            <a:avLst/>
          </a:prstGeom>
        </p:spPr>
      </p:pic>
      <p:pic>
        <p:nvPicPr>
          <p:cNvPr id="5" name="Picture 4" descr="13781942_10208962145303807_591312059867572455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0"/>
            <a:ext cx="405688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2971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5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Anna Welch and Reba Alexander help Shirley and Jerry Beasley</a:t>
            </a:r>
          </a:p>
          <a:p>
            <a:r>
              <a:rPr lang="en-US" sz="1400" dirty="0" smtClean="0"/>
              <a:t>Give out the door prizes.</a:t>
            </a:r>
            <a:endParaRPr lang="en-US" sz="1400" dirty="0"/>
          </a:p>
        </p:txBody>
      </p:sp>
      <p:pic>
        <p:nvPicPr>
          <p:cNvPr id="17" name="Picture 16" descr="IMG_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543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1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72262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7620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Lucida Calligraphy" pitchFamily="66" charset="0"/>
              </a:rPr>
              <a:t> And the auction</a:t>
            </a:r>
            <a:endParaRPr lang="en-US" sz="1400" dirty="0">
              <a:latin typeface="Lucida Calligraphy" pitchFamily="66" charset="0"/>
            </a:endParaRPr>
          </a:p>
        </p:txBody>
      </p:sp>
      <p:pic>
        <p:nvPicPr>
          <p:cNvPr id="4" name="Picture 3" descr="IMG_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743200"/>
            <a:ext cx="5334000" cy="355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8288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Lowell Vaughters helped Ken Wicker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676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big “Thank You” to Bob Vawter </a:t>
            </a:r>
          </a:p>
          <a:p>
            <a:endParaRPr lang="en-US" dirty="0" smtClean="0"/>
          </a:p>
          <a:p>
            <a:r>
              <a:rPr lang="en-US" dirty="0" smtClean="0"/>
              <a:t>and Michael </a:t>
            </a:r>
            <a:r>
              <a:rPr lang="en-US" dirty="0" err="1" smtClean="0"/>
              <a:t>McNary</a:t>
            </a:r>
            <a:r>
              <a:rPr lang="en-US" dirty="0" smtClean="0"/>
              <a:t> for the photographs.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9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42453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Jason Vawter and Sue Vawter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85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Calligraphy" pitchFamily="66" charset="0"/>
              </a:rPr>
              <a:t>The 40</a:t>
            </a:r>
            <a:r>
              <a:rPr lang="en-US" sz="2800" baseline="30000" dirty="0" smtClean="0">
                <a:latin typeface="Lucida Calligraphy" pitchFamily="66" charset="0"/>
              </a:rPr>
              <a:t>th</a:t>
            </a:r>
            <a:r>
              <a:rPr lang="en-US" sz="2800" dirty="0" smtClean="0">
                <a:latin typeface="Lucida Calligraphy" pitchFamily="66" charset="0"/>
              </a:rPr>
              <a:t> Reunion</a:t>
            </a:r>
            <a:endParaRPr lang="en-US" sz="2800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 meeting 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209800"/>
            <a:ext cx="2500313" cy="3754224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-186023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Bruce Vawter,  VVV President,   Passed away Wednesday, July 6, 2016.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Beloved husband of Linda Vawter.  Dear father of Kenneth Vawter, Lori (Scott) Shepherd and Jason Vawter;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dear grandfather of 5 and great-grandfather of 3;  dear brother of Shirley (Jerry) Beasley, Wayne  (Carole) Vawter,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Roger (Margie) Vawter and Gary (Penny) Vawter;  and dear uncle, great-uncle, cousin and friend to many.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Calligraphy" pitchFamily="66" charset="0"/>
              </a:rPr>
              <a:t>The </a:t>
            </a:r>
            <a:r>
              <a:rPr lang="en-US" b="1" dirty="0" err="1" smtClean="0">
                <a:latin typeface="Lucida Calligraphy" pitchFamily="66" charset="0"/>
              </a:rPr>
              <a:t>DoubleTree</a:t>
            </a:r>
            <a:r>
              <a:rPr lang="en-US" b="1" dirty="0" smtClean="0">
                <a:latin typeface="Lucida Calligraphy" pitchFamily="66" charset="0"/>
              </a:rPr>
              <a:t> hotel</a:t>
            </a:r>
            <a:endParaRPr lang="en-US" b="1" dirty="0">
              <a:latin typeface="Lucida Calligraphy" pitchFamily="66" charset="0"/>
            </a:endParaRPr>
          </a:p>
        </p:txBody>
      </p:sp>
      <p:pic>
        <p:nvPicPr>
          <p:cNvPr id="3" name="Picture 2" descr="20160714_172656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52800"/>
            <a:ext cx="3352800" cy="2743200"/>
          </a:xfrm>
          <a:prstGeom prst="rect">
            <a:avLst/>
          </a:prstGeom>
        </p:spPr>
      </p:pic>
      <p:pic>
        <p:nvPicPr>
          <p:cNvPr id="5" name="Picture 4" descr="20160714_172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95926" y="1133474"/>
            <a:ext cx="2343149" cy="1600201"/>
          </a:xfrm>
          <a:prstGeom prst="rect">
            <a:avLst/>
          </a:prstGeom>
        </p:spPr>
      </p:pic>
      <p:pic>
        <p:nvPicPr>
          <p:cNvPr id="6" name="Picture 5" descr="20160714_172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685800"/>
            <a:ext cx="1447800" cy="2314916"/>
          </a:xfrm>
          <a:prstGeom prst="rect">
            <a:avLst/>
          </a:prstGeom>
        </p:spPr>
      </p:pic>
      <p:pic>
        <p:nvPicPr>
          <p:cNvPr id="8" name="Picture 7" descr="20160715_1621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57925" y="3876675"/>
            <a:ext cx="280035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11430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Shirley and Michelle handled registration   and showed off their     Vawter </a:t>
            </a:r>
            <a:r>
              <a:rPr lang="en-US" sz="1400" dirty="0" err="1" smtClean="0"/>
              <a:t>thang</a:t>
            </a:r>
            <a:r>
              <a:rPr lang="en-US" sz="1400" dirty="0" smtClean="0"/>
              <a:t> shirts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248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Just visiting….Ken, Harold, Sybil and Norma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6248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Jordan, Fred and Bob</a:t>
            </a:r>
            <a:endParaRPr lang="en-US" sz="1200" dirty="0"/>
          </a:p>
        </p:txBody>
      </p:sp>
      <p:pic>
        <p:nvPicPr>
          <p:cNvPr id="12" name="Picture 11" descr="20160714_172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3352800"/>
            <a:ext cx="1828800" cy="2742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Wilma, Sue and </a:t>
            </a:r>
            <a:r>
              <a:rPr lang="en-US" sz="1200" dirty="0" err="1" smtClean="0"/>
              <a:t>Renae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714_193818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99" y="1143000"/>
            <a:ext cx="9024081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74295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Welcome dinner on the first night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0716_175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1981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Corinne Smith rang the traditional cowbell to open the meeting. 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8" name="Picture 4" descr="C:\Users\Patricia\AppData\Local\Microsoft\Windows\Temporary Internet Files\Content.IE5\ERMRJCXS\13689-an-illustration-of-a-united-states-flag-pv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19600"/>
            <a:ext cx="2715857" cy="1771650"/>
          </a:xfrm>
          <a:prstGeom prst="rect">
            <a:avLst/>
          </a:prstGeom>
          <a:noFill/>
        </p:spPr>
      </p:pic>
      <p:pic>
        <p:nvPicPr>
          <p:cNvPr id="8" name="Picture 7" descr="20160716_175141 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276600"/>
            <a:ext cx="2133599" cy="3071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657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Reba Alexander led the Pledge of Allegiance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" name="Picture 9" descr="DSC01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295400"/>
            <a:ext cx="1447800" cy="1408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ystal Brid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3352800" cy="1730502"/>
          </a:xfrm>
          <a:prstGeom prst="rect">
            <a:avLst/>
          </a:prstGeom>
        </p:spPr>
      </p:pic>
      <p:pic>
        <p:nvPicPr>
          <p:cNvPr id="5" name="Picture 4" descr="20160715_103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0"/>
            <a:ext cx="3048000" cy="3047999"/>
          </a:xfrm>
          <a:prstGeom prst="rect">
            <a:avLst/>
          </a:prstGeom>
        </p:spPr>
      </p:pic>
      <p:pic>
        <p:nvPicPr>
          <p:cNvPr id="6" name="Picture 5" descr="20160715_102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295400"/>
            <a:ext cx="386676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mart 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3454400" cy="2635070"/>
          </a:xfrm>
          <a:prstGeom prst="rect">
            <a:avLst/>
          </a:prstGeom>
        </p:spPr>
      </p:pic>
      <p:pic>
        <p:nvPicPr>
          <p:cNvPr id="4" name="Picture 3" descr="DSC_0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3356864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Sam Walton’s truck</a:t>
            </a:r>
            <a:endParaRPr lang="en-US" sz="1400" dirty="0"/>
          </a:p>
        </p:txBody>
      </p:sp>
      <p:pic>
        <p:nvPicPr>
          <p:cNvPr id="10" name="Picture 9" descr="IMG_99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3771900" cy="2514600"/>
          </a:xfrm>
          <a:prstGeom prst="rect">
            <a:avLst/>
          </a:prstGeom>
        </p:spPr>
      </p:pic>
      <p:pic>
        <p:nvPicPr>
          <p:cNvPr id="11" name="Picture 10" descr="IMG_9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038600"/>
            <a:ext cx="3810000" cy="2540000"/>
          </a:xfrm>
          <a:prstGeom prst="rect">
            <a:avLst/>
          </a:prstGeom>
        </p:spPr>
      </p:pic>
      <p:pic>
        <p:nvPicPr>
          <p:cNvPr id="12" name="Picture 11" descr="IMG_99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152400"/>
            <a:ext cx="3276600" cy="935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Downtown Bentonville on the square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5486400" cy="3657600"/>
          </a:xfrm>
          <a:prstGeom prst="rect">
            <a:avLst/>
          </a:prstGeom>
        </p:spPr>
      </p:pic>
      <p:pic>
        <p:nvPicPr>
          <p:cNvPr id="3" name="Picture 2" descr="20160716_09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850" y="304800"/>
            <a:ext cx="3733801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9906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Farmer’s market on the square</a:t>
            </a:r>
            <a:endParaRPr lang="en-US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11754</TotalTime>
  <Words>164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VVV 2016 Reunion   Host, Chad Bugos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 Reunion 2016</dc:title>
  <dc:creator>Patricia</dc:creator>
  <cp:lastModifiedBy>Patricia</cp:lastModifiedBy>
  <cp:revision>876</cp:revision>
  <dcterms:created xsi:type="dcterms:W3CDTF">2016-07-21T19:56:12Z</dcterms:created>
  <dcterms:modified xsi:type="dcterms:W3CDTF">2016-08-23T23:24:27Z</dcterms:modified>
</cp:coreProperties>
</file>